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56" r:id="rId5"/>
    <p:sldId id="260" r:id="rId6"/>
    <p:sldId id="261" r:id="rId7"/>
    <p:sldId id="262" r:id="rId8"/>
    <p:sldId id="263" r:id="rId9"/>
    <p:sldId id="265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2748" y="-9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12A1-21E7-4A3E-B924-921D232A50FC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C3DAF-1B1A-4647-B151-B1A363213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251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12A1-21E7-4A3E-B924-921D232A50FC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C3DAF-1B1A-4647-B151-B1A363213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331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12A1-21E7-4A3E-B924-921D232A50FC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C3DAF-1B1A-4647-B151-B1A363213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561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12A1-21E7-4A3E-B924-921D232A50FC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C3DAF-1B1A-4647-B151-B1A363213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735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12A1-21E7-4A3E-B924-921D232A50FC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C3DAF-1B1A-4647-B151-B1A363213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793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12A1-21E7-4A3E-B924-921D232A50FC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C3DAF-1B1A-4647-B151-B1A363213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001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12A1-21E7-4A3E-B924-921D232A50FC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C3DAF-1B1A-4647-B151-B1A363213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968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12A1-21E7-4A3E-B924-921D232A50FC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C3DAF-1B1A-4647-B151-B1A363213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404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12A1-21E7-4A3E-B924-921D232A50FC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C3DAF-1B1A-4647-B151-B1A363213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145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12A1-21E7-4A3E-B924-921D232A50FC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C3DAF-1B1A-4647-B151-B1A363213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832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412A1-21E7-4A3E-B924-921D232A50FC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C3DAF-1B1A-4647-B151-B1A363213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902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412A1-21E7-4A3E-B924-921D232A50FC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C3DAF-1B1A-4647-B151-B1A3632132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54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1" y="42273"/>
            <a:ext cx="9127069" cy="2321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914400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31" y="2564904"/>
            <a:ext cx="9127069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33CC"/>
                </a:solidFill>
              </a:rPr>
              <a:t>ФЕСТИВАЛЬ – ОТКРЫТЫЙ УРОК </a:t>
            </a:r>
          </a:p>
          <a:p>
            <a:pPr algn="ctr"/>
            <a:r>
              <a:rPr lang="ru-RU" sz="11500" b="1" dirty="0" smtClean="0">
                <a:solidFill>
                  <a:srgbClr val="0033CC"/>
                </a:solidFill>
              </a:rPr>
              <a:t>#Мы</a:t>
            </a:r>
            <a:r>
              <a:rPr lang="en-US" sz="11500" b="1" dirty="0" smtClean="0">
                <a:solidFill>
                  <a:srgbClr val="0033CC"/>
                </a:solidFill>
              </a:rPr>
              <a:t>Z</a:t>
            </a:r>
            <a:r>
              <a:rPr lang="ru-RU" sz="11500" b="1" dirty="0" err="1" smtClean="0">
                <a:solidFill>
                  <a:srgbClr val="0033CC"/>
                </a:solidFill>
              </a:rPr>
              <a:t>аМир</a:t>
            </a:r>
            <a:r>
              <a:rPr lang="ru-RU" sz="11500" b="1" dirty="0" smtClean="0">
                <a:solidFill>
                  <a:srgbClr val="0033CC"/>
                </a:solidFill>
              </a:rPr>
              <a:t> </a:t>
            </a:r>
            <a:endParaRPr lang="ru-RU" sz="115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006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1" y="42273"/>
            <a:ext cx="9127069" cy="2321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914400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31" y="2564904"/>
            <a:ext cx="9127069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33CC"/>
                </a:solidFill>
              </a:rPr>
              <a:t>ФЕСТИВАЛЬ – ОТКРЫТЫЙ УРОК </a:t>
            </a:r>
          </a:p>
          <a:p>
            <a:pPr algn="ctr"/>
            <a:r>
              <a:rPr lang="ru-RU" sz="11500" b="1" dirty="0" smtClean="0">
                <a:solidFill>
                  <a:srgbClr val="0033CC"/>
                </a:solidFill>
              </a:rPr>
              <a:t>#Мы</a:t>
            </a:r>
            <a:r>
              <a:rPr lang="en-US" sz="11500" b="1" dirty="0" smtClean="0">
                <a:solidFill>
                  <a:srgbClr val="0033CC"/>
                </a:solidFill>
              </a:rPr>
              <a:t>Z</a:t>
            </a:r>
            <a:r>
              <a:rPr lang="ru-RU" sz="11500" b="1" dirty="0" err="1" smtClean="0">
                <a:solidFill>
                  <a:srgbClr val="0033CC"/>
                </a:solidFill>
              </a:rPr>
              <a:t>аМир</a:t>
            </a:r>
            <a:r>
              <a:rPr lang="ru-RU" sz="11500" b="1" dirty="0" smtClean="0">
                <a:solidFill>
                  <a:srgbClr val="0033CC"/>
                </a:solidFill>
              </a:rPr>
              <a:t> </a:t>
            </a:r>
            <a:endParaRPr lang="ru-RU" sz="115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311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16" t="19290" r="1" b="162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244" y="0"/>
            <a:ext cx="491751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8" t="4567" r="1763" b="61166"/>
          <a:stretch/>
        </p:blipFill>
        <p:spPr bwMode="auto">
          <a:xfrm>
            <a:off x="107504" y="116632"/>
            <a:ext cx="1900582" cy="148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574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1" y="42273"/>
            <a:ext cx="9127069" cy="2321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914400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31" y="2564904"/>
            <a:ext cx="9127069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33CC"/>
                </a:solidFill>
              </a:rPr>
              <a:t>ФЕСТИВАЛЬ – ОТКРЫТЫЙ УРОК </a:t>
            </a:r>
          </a:p>
          <a:p>
            <a:pPr algn="ctr"/>
            <a:r>
              <a:rPr lang="ru-RU" sz="11500" b="1" dirty="0" smtClean="0">
                <a:solidFill>
                  <a:srgbClr val="0033CC"/>
                </a:solidFill>
              </a:rPr>
              <a:t>#Мы</a:t>
            </a:r>
            <a:r>
              <a:rPr lang="en-US" sz="11500" b="1" dirty="0" smtClean="0">
                <a:solidFill>
                  <a:srgbClr val="0033CC"/>
                </a:solidFill>
              </a:rPr>
              <a:t>Z</a:t>
            </a:r>
            <a:r>
              <a:rPr lang="ru-RU" sz="11500" b="1" dirty="0" err="1" smtClean="0">
                <a:solidFill>
                  <a:srgbClr val="0033CC"/>
                </a:solidFill>
              </a:rPr>
              <a:t>аМир</a:t>
            </a:r>
            <a:r>
              <a:rPr lang="ru-RU" sz="11500" b="1" dirty="0" smtClean="0">
                <a:solidFill>
                  <a:srgbClr val="0033CC"/>
                </a:solidFill>
              </a:rPr>
              <a:t> </a:t>
            </a:r>
            <a:endParaRPr lang="ru-RU" sz="115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811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7" y="0"/>
            <a:ext cx="49237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1" y="0"/>
            <a:ext cx="4914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8" t="4567" r="1763" b="61166"/>
          <a:stretch/>
        </p:blipFill>
        <p:spPr bwMode="auto">
          <a:xfrm>
            <a:off x="323529" y="0"/>
            <a:ext cx="1110354" cy="86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639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1" y="42273"/>
            <a:ext cx="9127069" cy="2321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914400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31" y="2564904"/>
            <a:ext cx="9127069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33CC"/>
                </a:solidFill>
              </a:rPr>
              <a:t>ФЕСТИВАЛЬ – ОТКРЫТЫЙ УРОК </a:t>
            </a:r>
          </a:p>
          <a:p>
            <a:pPr algn="ctr"/>
            <a:r>
              <a:rPr lang="ru-RU" sz="11500" b="1" dirty="0" smtClean="0">
                <a:solidFill>
                  <a:srgbClr val="0033CC"/>
                </a:solidFill>
              </a:rPr>
              <a:t>#Мы</a:t>
            </a:r>
            <a:r>
              <a:rPr lang="en-US" sz="11500" b="1" dirty="0" smtClean="0">
                <a:solidFill>
                  <a:srgbClr val="0033CC"/>
                </a:solidFill>
              </a:rPr>
              <a:t>Z</a:t>
            </a:r>
            <a:r>
              <a:rPr lang="ru-RU" sz="11500" b="1" dirty="0" err="1" smtClean="0">
                <a:solidFill>
                  <a:srgbClr val="0033CC"/>
                </a:solidFill>
              </a:rPr>
              <a:t>аМир</a:t>
            </a:r>
            <a:r>
              <a:rPr lang="ru-RU" sz="11500" b="1" dirty="0" smtClean="0">
                <a:solidFill>
                  <a:srgbClr val="0033CC"/>
                </a:solidFill>
              </a:rPr>
              <a:t> </a:t>
            </a:r>
            <a:endParaRPr lang="ru-RU" sz="115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218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914400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9031" y="4671139"/>
            <a:ext cx="43895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Константин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lang="vi-VN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ковлевич </a:t>
            </a:r>
            <a:endParaRPr lang="ru-RU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Ванш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vi-VN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нкин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6882"/>
            <a:ext cx="3240360" cy="445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9"/>
          <a:stretch/>
        </p:blipFill>
        <p:spPr bwMode="auto">
          <a:xfrm>
            <a:off x="5004048" y="196449"/>
            <a:ext cx="3240360" cy="445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64901" y="4664690"/>
            <a:ext cx="42466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Эдуард Савельевич </a:t>
            </a:r>
            <a:endParaRPr lang="ru-RU" sz="2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Колман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vi-VN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вский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47664" y="5644706"/>
            <a:ext cx="6336704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«Я люблю тебя, жизнь»</a:t>
            </a:r>
            <a:endParaRPr lang="ru-RU" sz="4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262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1" y="42273"/>
            <a:ext cx="9127069" cy="2321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914400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31" y="2564904"/>
            <a:ext cx="9127069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33CC"/>
                </a:solidFill>
              </a:rPr>
              <a:t>ФЕСТИВАЛЬ – ОТКРЫТЫЙ УРОК </a:t>
            </a:r>
          </a:p>
          <a:p>
            <a:pPr algn="ctr"/>
            <a:r>
              <a:rPr lang="ru-RU" sz="11500" b="1" dirty="0" smtClean="0">
                <a:solidFill>
                  <a:srgbClr val="0033CC"/>
                </a:solidFill>
              </a:rPr>
              <a:t>#Мы</a:t>
            </a:r>
            <a:r>
              <a:rPr lang="en-US" sz="11500" b="1" dirty="0" smtClean="0">
                <a:solidFill>
                  <a:srgbClr val="0033CC"/>
                </a:solidFill>
              </a:rPr>
              <a:t>Z</a:t>
            </a:r>
            <a:r>
              <a:rPr lang="ru-RU" sz="11500" b="1" dirty="0" err="1" smtClean="0">
                <a:solidFill>
                  <a:srgbClr val="0033CC"/>
                </a:solidFill>
              </a:rPr>
              <a:t>аМир</a:t>
            </a:r>
            <a:r>
              <a:rPr lang="ru-RU" sz="11500" b="1" dirty="0" smtClean="0">
                <a:solidFill>
                  <a:srgbClr val="0033CC"/>
                </a:solidFill>
              </a:rPr>
              <a:t> </a:t>
            </a:r>
            <a:endParaRPr lang="ru-RU" sz="115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127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80" y="42273"/>
            <a:ext cx="8532440" cy="2170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5184"/>
            <a:ext cx="914400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9" r="12134"/>
          <a:stretch/>
        </p:blipFill>
        <p:spPr bwMode="auto">
          <a:xfrm>
            <a:off x="0" y="2329372"/>
            <a:ext cx="9144000" cy="301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0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80" y="42273"/>
            <a:ext cx="8532440" cy="2170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960"/>
            <a:ext cx="914400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37272"/>
            <a:ext cx="4271442" cy="31802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8" t="5191" r="16778" b="13431"/>
          <a:stretch/>
        </p:blipFill>
        <p:spPr bwMode="auto">
          <a:xfrm>
            <a:off x="4716016" y="2353331"/>
            <a:ext cx="4286134" cy="31802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5642919"/>
            <a:ext cx="842493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Рейд 2.0 поисковое и </a:t>
            </a:r>
            <a:r>
              <a:rPr lang="ru-RU" sz="2800" b="1" dirty="0" err="1" smtClean="0">
                <a:solidFill>
                  <a:srgbClr val="C00000"/>
                </a:solidFill>
              </a:rPr>
              <a:t>реконструкторское</a:t>
            </a:r>
            <a:r>
              <a:rPr lang="ru-RU" sz="2800" b="1" dirty="0" smtClean="0">
                <a:solidFill>
                  <a:srgbClr val="C00000"/>
                </a:solidFill>
              </a:rPr>
              <a:t> движение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216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64</Words>
  <Application>Microsoft Office PowerPoint</Application>
  <PresentationFormat>Экран (4:3)</PresentationFormat>
  <Paragraphs>16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OEM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Олег</cp:lastModifiedBy>
  <cp:revision>10</cp:revision>
  <dcterms:created xsi:type="dcterms:W3CDTF">2022-04-20T06:55:46Z</dcterms:created>
  <dcterms:modified xsi:type="dcterms:W3CDTF">2022-04-25T10:44:05Z</dcterms:modified>
</cp:coreProperties>
</file>